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Anton" charset="1" panose="00000500000000000000"/>
      <p:regular r:id="rId43"/>
    </p:embeddedFont>
    <p:embeddedFont>
      <p:font typeface="Nunito Sans Expanded Semi-Bold" charset="1" panose="00000000000000000000"/>
      <p:regular r:id="rId44"/>
    </p:embeddedFont>
    <p:embeddedFont>
      <p:font typeface="Courier Prime" charset="1" panose="00000509000000000000"/>
      <p:regular r:id="rId45"/>
    </p:embeddedFont>
    <p:embeddedFont>
      <p:font typeface="Roboto Mono" charset="1" panose="00000000000000000000"/>
      <p:regular r:id="rId46"/>
    </p:embeddedFont>
    <p:embeddedFont>
      <p:font typeface="Nunito Sans Expanded Medium" charset="1" panose="00000000000000000000"/>
      <p:regular r:id="rId47"/>
    </p:embeddedFont>
    <p:embeddedFont>
      <p:font typeface="Nunito Sans Expanded Bold" charset="1" panose="00000000000000000000"/>
      <p:regular r:id="rId48"/>
    </p:embeddedFont>
    <p:embeddedFont>
      <p:font typeface="Noto Serif Display" charset="1" panose="0202050208050502020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jpe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3.jpe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5.jpe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7.jpeg" Type="http://schemas.openxmlformats.org/officeDocument/2006/relationships/image"/><Relationship Id="rId9" Target="../media/image4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1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jpe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2.jpeg" Type="http://schemas.openxmlformats.org/officeDocument/2006/relationships/image"/><Relationship Id="rId9" Target="../media/image4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5.jpeg" Type="http://schemas.openxmlformats.org/officeDocument/2006/relationships/image"/><Relationship Id="rId9" Target="../media/image4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4.jpe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7.jpeg" Type="http://schemas.openxmlformats.org/officeDocument/2006/relationships/image"/><Relationship Id="rId9" Target="../media/image51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9.jpe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8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757" y="3441455"/>
            <a:ext cx="17056485" cy="229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DROPBOXUI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121" y="812085"/>
            <a:ext cx="1557758" cy="1331175"/>
          </a:xfrm>
          <a:custGeom>
            <a:avLst/>
            <a:gdLst/>
            <a:ahLst/>
            <a:cxnLst/>
            <a:rect r="r" b="b" t="t" l="l"/>
            <a:pathLst>
              <a:path h="1331175" w="1557758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07192" y="2427283"/>
            <a:ext cx="10673616" cy="3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839" spc="27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55201" y="4974561"/>
            <a:ext cx="3904425" cy="1520262"/>
            <a:chOff x="0" y="0"/>
            <a:chExt cx="5205900" cy="2027016"/>
          </a:xfrm>
        </p:grpSpPr>
        <p:sp>
          <p:nvSpPr>
            <p:cNvPr name="Freeform 20" id="20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4367" t="-175930" r="-8781" b="-423912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646737">
              <a:off x="894554" y="660087"/>
              <a:ext cx="3402541" cy="63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REPORT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875" r="0" b="-6875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728554" y="1082254"/>
            <a:ext cx="4080128" cy="8014538"/>
          </a:xfrm>
          <a:custGeom>
            <a:avLst/>
            <a:gdLst/>
            <a:ahLst/>
            <a:cxnLst/>
            <a:rect r="r" b="b" t="t" l="l"/>
            <a:pathLst>
              <a:path h="8014538" w="4080128">
                <a:moveTo>
                  <a:pt x="0" y="0"/>
                </a:moveTo>
                <a:lnTo>
                  <a:pt x="4080128" y="0"/>
                </a:lnTo>
                <a:lnTo>
                  <a:pt x="4080128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16" t="-22250" r="-18600" b="-443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004678" y="1240893"/>
            <a:ext cx="3827446" cy="7805214"/>
          </a:xfrm>
          <a:custGeom>
            <a:avLst/>
            <a:gdLst/>
            <a:ahLst/>
            <a:cxnLst/>
            <a:rect r="r" b="b" t="t" l="l"/>
            <a:pathLst>
              <a:path h="7805214" w="3827446">
                <a:moveTo>
                  <a:pt x="0" y="0"/>
                </a:moveTo>
                <a:lnTo>
                  <a:pt x="3827445" y="0"/>
                </a:lnTo>
                <a:lnTo>
                  <a:pt x="3827445" y="7805214"/>
                </a:lnTo>
                <a:lnTo>
                  <a:pt x="0" y="7805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17523" y="1240893"/>
            <a:ext cx="3902189" cy="7773409"/>
          </a:xfrm>
          <a:custGeom>
            <a:avLst/>
            <a:gdLst/>
            <a:ahLst/>
            <a:cxnLst/>
            <a:rect r="r" b="b" t="t" l="l"/>
            <a:pathLst>
              <a:path h="7773409" w="3902189">
                <a:moveTo>
                  <a:pt x="0" y="0"/>
                </a:moveTo>
                <a:lnTo>
                  <a:pt x="3902190" y="0"/>
                </a:lnTo>
                <a:lnTo>
                  <a:pt x="3902190" y="7773408"/>
                </a:lnTo>
                <a:lnTo>
                  <a:pt x="0" y="7773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009" t="-21095" r="-31303" b="-631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905873" y="947569"/>
            <a:ext cx="4025056" cy="8391861"/>
          </a:xfrm>
          <a:custGeom>
            <a:avLst/>
            <a:gdLst/>
            <a:ahLst/>
            <a:cxnLst/>
            <a:rect r="r" b="b" t="t" l="l"/>
            <a:pathLst>
              <a:path h="8391861" w="4025056">
                <a:moveTo>
                  <a:pt x="0" y="0"/>
                </a:moveTo>
                <a:lnTo>
                  <a:pt x="4025055" y="0"/>
                </a:lnTo>
                <a:lnTo>
                  <a:pt x="4025055" y="8391862"/>
                </a:lnTo>
                <a:lnTo>
                  <a:pt x="0" y="8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17252" y="1136231"/>
            <a:ext cx="3902731" cy="8014538"/>
          </a:xfrm>
          <a:custGeom>
            <a:avLst/>
            <a:gdLst/>
            <a:ahLst/>
            <a:cxnLst/>
            <a:rect r="r" b="b" t="t" l="l"/>
            <a:pathLst>
              <a:path h="8014538" w="3902731">
                <a:moveTo>
                  <a:pt x="0" y="0"/>
                </a:moveTo>
                <a:lnTo>
                  <a:pt x="3902732" y="0"/>
                </a:lnTo>
                <a:lnTo>
                  <a:pt x="3902732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12" t="-19543" r="-17783" b="-162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931473" y="1097130"/>
            <a:ext cx="3973854" cy="8092740"/>
          </a:xfrm>
          <a:custGeom>
            <a:avLst/>
            <a:gdLst/>
            <a:ahLst/>
            <a:cxnLst/>
            <a:rect r="r" b="b" t="t" l="l"/>
            <a:pathLst>
              <a:path h="8092740" w="3973854">
                <a:moveTo>
                  <a:pt x="0" y="0"/>
                </a:moveTo>
                <a:lnTo>
                  <a:pt x="3973855" y="0"/>
                </a:lnTo>
                <a:lnTo>
                  <a:pt x="3973855" y="8092740"/>
                </a:lnTo>
                <a:lnTo>
                  <a:pt x="0" y="8092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28" t="-20457" r="-25033" b="-389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09257" y="1097130"/>
            <a:ext cx="3887342" cy="8092740"/>
          </a:xfrm>
          <a:custGeom>
            <a:avLst/>
            <a:gdLst/>
            <a:ahLst/>
            <a:cxnLst/>
            <a:rect r="r" b="b" t="t" l="l"/>
            <a:pathLst>
              <a:path h="8092740" w="3887342">
                <a:moveTo>
                  <a:pt x="0" y="0"/>
                </a:moveTo>
                <a:lnTo>
                  <a:pt x="3887343" y="0"/>
                </a:lnTo>
                <a:lnTo>
                  <a:pt x="3887343" y="8092740"/>
                </a:lnTo>
                <a:lnTo>
                  <a:pt x="0" y="8092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90" t="-20065" r="-24159" b="-163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807732" y="1186075"/>
            <a:ext cx="3921772" cy="7914849"/>
          </a:xfrm>
          <a:custGeom>
            <a:avLst/>
            <a:gdLst/>
            <a:ahLst/>
            <a:cxnLst/>
            <a:rect r="r" b="b" t="t" l="l"/>
            <a:pathLst>
              <a:path h="7914849" w="3921772">
                <a:moveTo>
                  <a:pt x="0" y="0"/>
                </a:moveTo>
                <a:lnTo>
                  <a:pt x="3921772" y="0"/>
                </a:lnTo>
                <a:lnTo>
                  <a:pt x="3921772" y="7914850"/>
                </a:lnTo>
                <a:lnTo>
                  <a:pt x="0" y="791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42" t="-22049" r="-17156" b="-349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89186" y="1186075"/>
            <a:ext cx="3858428" cy="7857162"/>
          </a:xfrm>
          <a:custGeom>
            <a:avLst/>
            <a:gdLst/>
            <a:ahLst/>
            <a:cxnLst/>
            <a:rect r="r" b="b" t="t" l="l"/>
            <a:pathLst>
              <a:path h="7857162" w="3858428">
                <a:moveTo>
                  <a:pt x="0" y="0"/>
                </a:moveTo>
                <a:lnTo>
                  <a:pt x="3858428" y="0"/>
                </a:lnTo>
                <a:lnTo>
                  <a:pt x="3858428" y="7857163"/>
                </a:lnTo>
                <a:lnTo>
                  <a:pt x="0" y="7857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759" t="-21852" r="-19373" b="-256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032" r="0" b="-603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805953" y="1024002"/>
            <a:ext cx="3925331" cy="8131042"/>
          </a:xfrm>
          <a:custGeom>
            <a:avLst/>
            <a:gdLst/>
            <a:ahLst/>
            <a:cxnLst/>
            <a:rect r="r" b="b" t="t" l="l"/>
            <a:pathLst>
              <a:path h="8131042" w="3925331">
                <a:moveTo>
                  <a:pt x="0" y="0"/>
                </a:moveTo>
                <a:lnTo>
                  <a:pt x="3925330" y="0"/>
                </a:lnTo>
                <a:lnTo>
                  <a:pt x="3925330" y="8131042"/>
                </a:lnTo>
                <a:lnTo>
                  <a:pt x="0" y="8131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216" t="-16788" r="-15801" b="-334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064" r="0" b="-706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801455" y="1028700"/>
            <a:ext cx="3934326" cy="8229600"/>
          </a:xfrm>
          <a:custGeom>
            <a:avLst/>
            <a:gdLst/>
            <a:ahLst/>
            <a:cxnLst/>
            <a:rect r="r" b="b" t="t" l="l"/>
            <a:pathLst>
              <a:path h="8229600" w="3934326">
                <a:moveTo>
                  <a:pt x="0" y="0"/>
                </a:moveTo>
                <a:lnTo>
                  <a:pt x="3934326" y="0"/>
                </a:lnTo>
                <a:lnTo>
                  <a:pt x="39343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597" t="-21030" r="-18473" b="-120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971013" y="1260542"/>
            <a:ext cx="14345975" cy="7551562"/>
          </a:xfrm>
          <a:custGeom>
            <a:avLst/>
            <a:gdLst/>
            <a:ahLst/>
            <a:cxnLst/>
            <a:rect r="r" b="b" t="t" l="l"/>
            <a:pathLst>
              <a:path h="7551562" w="14345975">
                <a:moveTo>
                  <a:pt x="0" y="0"/>
                </a:moveTo>
                <a:lnTo>
                  <a:pt x="14345974" y="0"/>
                </a:lnTo>
                <a:lnTo>
                  <a:pt x="14345974" y="7551562"/>
                </a:lnTo>
                <a:lnTo>
                  <a:pt x="0" y="7551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NETWORKING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519790" y="3233042"/>
            <a:ext cx="11248419" cy="3820916"/>
            <a:chOff x="0" y="0"/>
            <a:chExt cx="14997892" cy="50945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940707"/>
              <a:ext cx="14997892" cy="215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48"/>
                </a:lnSpc>
                <a:spcBef>
                  <a:spcPct val="0"/>
                </a:spcBef>
              </a:pPr>
              <a:r>
                <a:rPr lang="en-US" sz="1163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VOLLEY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09550"/>
              <a:ext cx="14997892" cy="215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48"/>
                </a:lnSpc>
                <a:spcBef>
                  <a:spcPct val="0"/>
                </a:spcBef>
              </a:pPr>
              <a:r>
                <a:rPr lang="en-US" sz="11632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RETROFIT2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552010" y="4535717"/>
            <a:ext cx="1509167" cy="1215565"/>
          </a:xfrm>
          <a:custGeom>
            <a:avLst/>
            <a:gdLst/>
            <a:ahLst/>
            <a:cxnLst/>
            <a:rect r="r" b="b" t="t" l="l"/>
            <a:pathLst>
              <a:path h="1215565" w="1509167">
                <a:moveTo>
                  <a:pt x="0" y="0"/>
                </a:moveTo>
                <a:lnTo>
                  <a:pt x="1509167" y="0"/>
                </a:lnTo>
                <a:lnTo>
                  <a:pt x="1509167" y="1215566"/>
                </a:lnTo>
                <a:lnTo>
                  <a:pt x="0" y="1215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21151" y="4403529"/>
            <a:ext cx="1445698" cy="1445698"/>
          </a:xfrm>
          <a:custGeom>
            <a:avLst/>
            <a:gdLst/>
            <a:ahLst/>
            <a:cxnLst/>
            <a:rect r="r" b="b" t="t" l="l"/>
            <a:pathLst>
              <a:path h="1445698" w="1445698">
                <a:moveTo>
                  <a:pt x="0" y="0"/>
                </a:moveTo>
                <a:lnTo>
                  <a:pt x="1445698" y="0"/>
                </a:lnTo>
                <a:lnTo>
                  <a:pt x="1445698" y="1445698"/>
                </a:lnTo>
                <a:lnTo>
                  <a:pt x="0" y="14456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091942" y="4436641"/>
            <a:ext cx="1630073" cy="1413718"/>
          </a:xfrm>
          <a:custGeom>
            <a:avLst/>
            <a:gdLst/>
            <a:ahLst/>
            <a:cxnLst/>
            <a:rect r="r" b="b" t="t" l="l"/>
            <a:pathLst>
              <a:path h="1413718" w="1630073">
                <a:moveTo>
                  <a:pt x="0" y="0"/>
                </a:moveTo>
                <a:lnTo>
                  <a:pt x="1630073" y="0"/>
                </a:lnTo>
                <a:lnTo>
                  <a:pt x="1630073" y="1413718"/>
                </a:lnTo>
                <a:lnTo>
                  <a:pt x="0" y="1413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DOWNLOAD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SHARE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50302" y="2646696"/>
            <a:ext cx="10787396" cy="3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DropBox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974082" y="2569987"/>
            <a:ext cx="12339836" cy="6688313"/>
            <a:chOff x="0" y="0"/>
            <a:chExt cx="16453115" cy="89177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763903"/>
              <a:ext cx="16453115" cy="215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48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200"/>
              <a:ext cx="16453115" cy="6110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9"/>
                </a:lnSpc>
              </a:pPr>
              <a:r>
                <a:rPr lang="en-US" sz="3999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HTTPS://WWW.DROPBOX.COM/OAUTH2/AUTHORIZE</a:t>
              </a:r>
            </a:p>
            <a:p>
              <a:pPr algn="ctr">
                <a:lnSpc>
                  <a:spcPts val="4039"/>
                </a:lnSpc>
              </a:pPr>
            </a:p>
            <a:p>
              <a:pPr algn="ctr">
                <a:lnSpc>
                  <a:spcPts val="4039"/>
                </a:lnSpc>
              </a:pPr>
              <a:r>
                <a:rPr lang="en-US" sz="3999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HTTPS://API.DROPBOX.COM/OAUTH2/TOKEN </a:t>
              </a:r>
            </a:p>
            <a:p>
              <a:pPr algn="ctr">
                <a:lnSpc>
                  <a:spcPts val="4039"/>
                </a:lnSpc>
              </a:pPr>
            </a:p>
            <a:p>
              <a:pPr algn="ctr">
                <a:lnSpc>
                  <a:spcPts val="4039"/>
                </a:lnSpc>
              </a:pPr>
              <a:r>
                <a:rPr lang="en-US" sz="3999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HTTPS://API.DROPBOXAPI.COM/2/FILES/LIST_FOLDER</a:t>
              </a:r>
            </a:p>
            <a:p>
              <a:pPr algn="ctr">
                <a:lnSpc>
                  <a:spcPts val="4039"/>
                </a:lnSpc>
              </a:pPr>
            </a:p>
            <a:p>
              <a:pPr algn="ctr">
                <a:lnSpc>
                  <a:spcPts val="4039"/>
                </a:lnSpc>
              </a:pPr>
              <a:r>
                <a:rPr lang="en-US" sz="3999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HTTPS://CONTENT.DROPBOXAPI.COM/2/FILES/UPLOAD </a:t>
              </a:r>
            </a:p>
            <a:p>
              <a:pPr algn="ctr">
                <a:lnSpc>
                  <a:spcPts val="4039"/>
                </a:lnSpc>
              </a:pPr>
            </a:p>
            <a:p>
              <a:pPr algn="ctr" marL="0" indent="0" lvl="0">
                <a:lnSpc>
                  <a:spcPts val="403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HTTPS://API.DROPBOXAPI.COM/2/USERS/GET_CURRENT_ACCOUNT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OPTIMIZATION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183061" y="1024567"/>
            <a:ext cx="3882389" cy="8131042"/>
          </a:xfrm>
          <a:custGeom>
            <a:avLst/>
            <a:gdLst/>
            <a:ahLst/>
            <a:cxnLst/>
            <a:rect r="r" b="b" t="t" l="l"/>
            <a:pathLst>
              <a:path h="8131042" w="3882389">
                <a:moveTo>
                  <a:pt x="0" y="0"/>
                </a:moveTo>
                <a:lnTo>
                  <a:pt x="3882389" y="0"/>
                </a:lnTo>
                <a:lnTo>
                  <a:pt x="3882389" y="8131042"/>
                </a:lnTo>
                <a:lnTo>
                  <a:pt x="0" y="8131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187" t="-20991" r="-19202" b="-333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46002" y="1080045"/>
            <a:ext cx="4045233" cy="8126909"/>
          </a:xfrm>
          <a:custGeom>
            <a:avLst/>
            <a:gdLst/>
            <a:ahLst/>
            <a:cxnLst/>
            <a:rect r="r" b="b" t="t" l="l"/>
            <a:pathLst>
              <a:path h="8126909" w="4045233">
                <a:moveTo>
                  <a:pt x="0" y="0"/>
                </a:moveTo>
                <a:lnTo>
                  <a:pt x="4045232" y="0"/>
                </a:lnTo>
                <a:lnTo>
                  <a:pt x="4045232" y="8126910"/>
                </a:lnTo>
                <a:lnTo>
                  <a:pt x="0" y="8126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260" t="-21144" r="-17695" b="-383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SIGN 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31630" y="1028700"/>
            <a:ext cx="3973541" cy="8131042"/>
          </a:xfrm>
          <a:custGeom>
            <a:avLst/>
            <a:gdLst/>
            <a:ahLst/>
            <a:cxnLst/>
            <a:rect r="r" b="b" t="t" l="l"/>
            <a:pathLst>
              <a:path h="8131042" w="3973541">
                <a:moveTo>
                  <a:pt x="0" y="0"/>
                </a:moveTo>
                <a:lnTo>
                  <a:pt x="3973541" y="0"/>
                </a:lnTo>
                <a:lnTo>
                  <a:pt x="3973541" y="8131042"/>
                </a:lnTo>
                <a:lnTo>
                  <a:pt x="0" y="8131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911" t="-20632" r="-22555" b="-425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08227" y="1136231"/>
            <a:ext cx="3794494" cy="8014538"/>
          </a:xfrm>
          <a:custGeom>
            <a:avLst/>
            <a:gdLst/>
            <a:ahLst/>
            <a:cxnLst/>
            <a:rect r="r" b="b" t="t" l="l"/>
            <a:pathLst>
              <a:path h="8014538" w="3794494">
                <a:moveTo>
                  <a:pt x="0" y="0"/>
                </a:moveTo>
                <a:lnTo>
                  <a:pt x="3794493" y="0"/>
                </a:lnTo>
                <a:lnTo>
                  <a:pt x="3794493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151" t="-19646" r="-17291" b="-367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804539" y="916096"/>
            <a:ext cx="4227724" cy="8342204"/>
          </a:xfrm>
          <a:custGeom>
            <a:avLst/>
            <a:gdLst/>
            <a:ahLst/>
            <a:cxnLst/>
            <a:rect r="r" b="b" t="t" l="l"/>
            <a:pathLst>
              <a:path h="8342204" w="4227724">
                <a:moveTo>
                  <a:pt x="0" y="0"/>
                </a:moveTo>
                <a:lnTo>
                  <a:pt x="4227723" y="0"/>
                </a:lnTo>
                <a:lnTo>
                  <a:pt x="4227723" y="8342204"/>
                </a:lnTo>
                <a:lnTo>
                  <a:pt x="0" y="8342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46" t="-21165" r="-16807" b="-362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36567" y="1097132"/>
            <a:ext cx="3973954" cy="8036436"/>
          </a:xfrm>
          <a:custGeom>
            <a:avLst/>
            <a:gdLst/>
            <a:ahLst/>
            <a:cxnLst/>
            <a:rect r="r" b="b" t="t" l="l"/>
            <a:pathLst>
              <a:path h="8036436" w="3973954">
                <a:moveTo>
                  <a:pt x="0" y="0"/>
                </a:moveTo>
                <a:lnTo>
                  <a:pt x="3973954" y="0"/>
                </a:lnTo>
                <a:lnTo>
                  <a:pt x="3973954" y="8036436"/>
                </a:lnTo>
                <a:lnTo>
                  <a:pt x="0" y="80364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920" t="-21997" r="-17618" b="-442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830155" y="833717"/>
            <a:ext cx="4176491" cy="8619566"/>
          </a:xfrm>
          <a:custGeom>
            <a:avLst/>
            <a:gdLst/>
            <a:ahLst/>
            <a:cxnLst/>
            <a:rect r="r" b="b" t="t" l="l"/>
            <a:pathLst>
              <a:path h="8619566" w="4176491">
                <a:moveTo>
                  <a:pt x="0" y="0"/>
                </a:moveTo>
                <a:lnTo>
                  <a:pt x="4176491" y="0"/>
                </a:lnTo>
                <a:lnTo>
                  <a:pt x="4176491" y="8619566"/>
                </a:lnTo>
                <a:lnTo>
                  <a:pt x="0" y="8619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622" t="-19527" r="-25654" b="-75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17795" y="833717"/>
            <a:ext cx="4084925" cy="8619566"/>
          </a:xfrm>
          <a:custGeom>
            <a:avLst/>
            <a:gdLst/>
            <a:ahLst/>
            <a:cxnLst/>
            <a:rect r="r" b="b" t="t" l="l"/>
            <a:pathLst>
              <a:path h="8619566" w="4084925">
                <a:moveTo>
                  <a:pt x="0" y="0"/>
                </a:moveTo>
                <a:lnTo>
                  <a:pt x="4084925" y="0"/>
                </a:lnTo>
                <a:lnTo>
                  <a:pt x="4084925" y="8619566"/>
                </a:lnTo>
                <a:lnTo>
                  <a:pt x="0" y="86195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123" t="-20413" r="-16834" b="-76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897073" y="1028700"/>
            <a:ext cx="4042655" cy="8230730"/>
          </a:xfrm>
          <a:custGeom>
            <a:avLst/>
            <a:gdLst/>
            <a:ahLst/>
            <a:cxnLst/>
            <a:rect r="r" b="b" t="t" l="l"/>
            <a:pathLst>
              <a:path h="8230730" w="4042655">
                <a:moveTo>
                  <a:pt x="0" y="0"/>
                </a:moveTo>
                <a:lnTo>
                  <a:pt x="4042655" y="0"/>
                </a:lnTo>
                <a:lnTo>
                  <a:pt x="4042655" y="8230730"/>
                </a:lnTo>
                <a:lnTo>
                  <a:pt x="0" y="8230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787" t="-20878" r="-19983" b="-328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71985" y="1028700"/>
            <a:ext cx="3993266" cy="8229600"/>
          </a:xfrm>
          <a:custGeom>
            <a:avLst/>
            <a:gdLst/>
            <a:ahLst/>
            <a:cxnLst/>
            <a:rect r="r" b="b" t="t" l="l"/>
            <a:pathLst>
              <a:path h="8229600" w="3993266">
                <a:moveTo>
                  <a:pt x="0" y="0"/>
                </a:moveTo>
                <a:lnTo>
                  <a:pt x="3993266" y="0"/>
                </a:lnTo>
                <a:lnTo>
                  <a:pt x="39932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807" t="-21571" r="-25220" b="-292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MUSIC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179589" y="1028700"/>
            <a:ext cx="3889332" cy="8229600"/>
          </a:xfrm>
          <a:custGeom>
            <a:avLst/>
            <a:gdLst/>
            <a:ahLst/>
            <a:cxnLst/>
            <a:rect r="r" b="b" t="t" l="l"/>
            <a:pathLst>
              <a:path h="8229600" w="3889332">
                <a:moveTo>
                  <a:pt x="0" y="0"/>
                </a:moveTo>
                <a:lnTo>
                  <a:pt x="3889332" y="0"/>
                </a:lnTo>
                <a:lnTo>
                  <a:pt x="38893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307" t="-19880" r="-19846" b="-45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56907" y="1136231"/>
            <a:ext cx="3761208" cy="8014538"/>
          </a:xfrm>
          <a:custGeom>
            <a:avLst/>
            <a:gdLst/>
            <a:ahLst/>
            <a:cxnLst/>
            <a:rect r="r" b="b" t="t" l="l"/>
            <a:pathLst>
              <a:path h="8014538" w="3761208">
                <a:moveTo>
                  <a:pt x="0" y="0"/>
                </a:moveTo>
                <a:lnTo>
                  <a:pt x="3761209" y="0"/>
                </a:lnTo>
                <a:lnTo>
                  <a:pt x="3761209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670" t="-19715" r="-18656" b="-252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PICTURES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66520" y="1136231"/>
            <a:ext cx="3903760" cy="8014538"/>
          </a:xfrm>
          <a:custGeom>
            <a:avLst/>
            <a:gdLst/>
            <a:ahLst/>
            <a:cxnLst/>
            <a:rect r="r" b="b" t="t" l="l"/>
            <a:pathLst>
              <a:path h="8014538" w="3903760">
                <a:moveTo>
                  <a:pt x="0" y="0"/>
                </a:moveTo>
                <a:lnTo>
                  <a:pt x="3903760" y="0"/>
                </a:lnTo>
                <a:lnTo>
                  <a:pt x="3903760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346" t="-21070" r="-31829" b="-46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74733" y="1136231"/>
            <a:ext cx="3787771" cy="8014538"/>
          </a:xfrm>
          <a:custGeom>
            <a:avLst/>
            <a:gdLst/>
            <a:ahLst/>
            <a:cxnLst/>
            <a:rect r="r" b="b" t="t" l="l"/>
            <a:pathLst>
              <a:path h="8014538" w="3787771">
                <a:moveTo>
                  <a:pt x="0" y="0"/>
                </a:moveTo>
                <a:lnTo>
                  <a:pt x="3787770" y="0"/>
                </a:lnTo>
                <a:lnTo>
                  <a:pt x="3787770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240" t="-19742" r="-21308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MOVIES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83612" y="1129518"/>
            <a:ext cx="3869576" cy="7913719"/>
          </a:xfrm>
          <a:custGeom>
            <a:avLst/>
            <a:gdLst/>
            <a:ahLst/>
            <a:cxnLst/>
            <a:rect r="r" b="b" t="t" l="l"/>
            <a:pathLst>
              <a:path h="7913719" w="3869576">
                <a:moveTo>
                  <a:pt x="0" y="0"/>
                </a:moveTo>
                <a:lnTo>
                  <a:pt x="3869576" y="0"/>
                </a:lnTo>
                <a:lnTo>
                  <a:pt x="3869576" y="7913720"/>
                </a:lnTo>
                <a:lnTo>
                  <a:pt x="0" y="7913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821" t="-20896" r="-24140" b="-319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79307" y="1129518"/>
            <a:ext cx="3778623" cy="7913719"/>
          </a:xfrm>
          <a:custGeom>
            <a:avLst/>
            <a:gdLst/>
            <a:ahLst/>
            <a:cxnLst/>
            <a:rect r="r" b="b" t="t" l="l"/>
            <a:pathLst>
              <a:path h="7913719" w="3778623">
                <a:moveTo>
                  <a:pt x="0" y="0"/>
                </a:moveTo>
                <a:lnTo>
                  <a:pt x="3778622" y="0"/>
                </a:lnTo>
                <a:lnTo>
                  <a:pt x="3778622" y="7913720"/>
                </a:lnTo>
                <a:lnTo>
                  <a:pt x="0" y="7913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880" t="-21599" r="-27328" b="-394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FILES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6958" y="-438933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10605" y="4228724"/>
            <a:ext cx="6667500" cy="874356"/>
            <a:chOff x="0" y="0"/>
            <a:chExt cx="2126876" cy="2789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ARCHITECTURE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228724"/>
            <a:ext cx="897095" cy="874356"/>
            <a:chOff x="0" y="0"/>
            <a:chExt cx="286166" cy="2789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0605" y="6037088"/>
            <a:ext cx="6667500" cy="874356"/>
            <a:chOff x="0" y="0"/>
            <a:chExt cx="2126876" cy="2789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ACTIVITIES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037088"/>
            <a:ext cx="897095" cy="874356"/>
            <a:chOff x="0" y="0"/>
            <a:chExt cx="286166" cy="2789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TABLE OF CONTENT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314899" y="4228724"/>
            <a:ext cx="6667500" cy="874356"/>
            <a:chOff x="0" y="0"/>
            <a:chExt cx="2126876" cy="278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NETWORKING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32994" y="4228724"/>
            <a:ext cx="897095" cy="874356"/>
            <a:chOff x="0" y="0"/>
            <a:chExt cx="286166" cy="2789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314899" y="6037088"/>
            <a:ext cx="6667500" cy="874356"/>
            <a:chOff x="0" y="0"/>
            <a:chExt cx="2126876" cy="2789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OPTIMIZATION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32994" y="6037088"/>
            <a:ext cx="897095" cy="874356"/>
            <a:chOff x="0" y="0"/>
            <a:chExt cx="286166" cy="2789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155235" y="7398386"/>
            <a:ext cx="7977531" cy="874356"/>
            <a:chOff x="0" y="0"/>
            <a:chExt cx="10636708" cy="1165808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5</a:t>
                </a: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746708" y="0"/>
              <a:ext cx="8890000" cy="1165808"/>
              <a:chOff x="0" y="0"/>
              <a:chExt cx="2126876" cy="278912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DEMO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75426" y="1186640"/>
            <a:ext cx="3885948" cy="7913719"/>
          </a:xfrm>
          <a:custGeom>
            <a:avLst/>
            <a:gdLst/>
            <a:ahLst/>
            <a:cxnLst/>
            <a:rect r="r" b="b" t="t" l="l"/>
            <a:pathLst>
              <a:path h="7913719" w="3885948">
                <a:moveTo>
                  <a:pt x="0" y="0"/>
                </a:moveTo>
                <a:lnTo>
                  <a:pt x="3885949" y="0"/>
                </a:lnTo>
                <a:lnTo>
                  <a:pt x="3885949" y="7913720"/>
                </a:lnTo>
                <a:lnTo>
                  <a:pt x="0" y="7913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029" t="-20729" r="-19054" b="-273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82373" y="1028700"/>
            <a:ext cx="3772491" cy="7932808"/>
          </a:xfrm>
          <a:custGeom>
            <a:avLst/>
            <a:gdLst/>
            <a:ahLst/>
            <a:cxnLst/>
            <a:rect r="r" b="b" t="t" l="l"/>
            <a:pathLst>
              <a:path h="7932808" w="3772491">
                <a:moveTo>
                  <a:pt x="0" y="0"/>
                </a:moveTo>
                <a:lnTo>
                  <a:pt x="3772490" y="0"/>
                </a:lnTo>
                <a:lnTo>
                  <a:pt x="3772490" y="7932808"/>
                </a:lnTo>
                <a:lnTo>
                  <a:pt x="0" y="793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024" t="-21311" r="-25487" b="-255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832336" y="848660"/>
            <a:ext cx="4172130" cy="8589679"/>
          </a:xfrm>
          <a:custGeom>
            <a:avLst/>
            <a:gdLst/>
            <a:ahLst/>
            <a:cxnLst/>
            <a:rect r="r" b="b" t="t" l="l"/>
            <a:pathLst>
              <a:path h="8589679" w="4172130">
                <a:moveTo>
                  <a:pt x="0" y="0"/>
                </a:moveTo>
                <a:lnTo>
                  <a:pt x="4172129" y="0"/>
                </a:lnTo>
                <a:lnTo>
                  <a:pt x="4172129" y="8589680"/>
                </a:lnTo>
                <a:lnTo>
                  <a:pt x="0" y="858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895" t="-21107" r="-16729" b="-282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03894" y="1028700"/>
            <a:ext cx="3929449" cy="8229600"/>
          </a:xfrm>
          <a:custGeom>
            <a:avLst/>
            <a:gdLst/>
            <a:ahLst/>
            <a:cxnLst/>
            <a:rect r="r" b="b" t="t" l="l"/>
            <a:pathLst>
              <a:path h="8229600" w="3929449">
                <a:moveTo>
                  <a:pt x="0" y="0"/>
                </a:moveTo>
                <a:lnTo>
                  <a:pt x="3929448" y="0"/>
                </a:lnTo>
                <a:lnTo>
                  <a:pt x="39294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081" t="-21599" r="-21869" b="-394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46134" y="1028700"/>
            <a:ext cx="3944532" cy="8229600"/>
          </a:xfrm>
          <a:custGeom>
            <a:avLst/>
            <a:gdLst/>
            <a:ahLst/>
            <a:cxnLst/>
            <a:rect r="r" b="b" t="t" l="l"/>
            <a:pathLst>
              <a:path h="8229600" w="3944532">
                <a:moveTo>
                  <a:pt x="0" y="0"/>
                </a:moveTo>
                <a:lnTo>
                  <a:pt x="3944533" y="0"/>
                </a:lnTo>
                <a:lnTo>
                  <a:pt x="39445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919" t="-18737" r="-19017" b="-418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35287" y="1136231"/>
            <a:ext cx="3866663" cy="8014538"/>
          </a:xfrm>
          <a:custGeom>
            <a:avLst/>
            <a:gdLst/>
            <a:ahLst/>
            <a:cxnLst/>
            <a:rect r="r" b="b" t="t" l="l"/>
            <a:pathLst>
              <a:path h="8014538" w="3866663">
                <a:moveTo>
                  <a:pt x="0" y="0"/>
                </a:moveTo>
                <a:lnTo>
                  <a:pt x="3866663" y="0"/>
                </a:lnTo>
                <a:lnTo>
                  <a:pt x="3866663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170" t="-20592" r="-16329" b="-164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979296" y="1028700"/>
            <a:ext cx="3878208" cy="8230730"/>
          </a:xfrm>
          <a:custGeom>
            <a:avLst/>
            <a:gdLst/>
            <a:ahLst/>
            <a:cxnLst/>
            <a:rect r="r" b="b" t="t" l="l"/>
            <a:pathLst>
              <a:path h="8230730" w="3878208">
                <a:moveTo>
                  <a:pt x="0" y="0"/>
                </a:moveTo>
                <a:lnTo>
                  <a:pt x="3878209" y="0"/>
                </a:lnTo>
                <a:lnTo>
                  <a:pt x="3878209" y="8230730"/>
                </a:lnTo>
                <a:lnTo>
                  <a:pt x="0" y="8230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357" t="-20588" r="-18722" b="-17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62076" y="1136796"/>
            <a:ext cx="3813084" cy="8014538"/>
          </a:xfrm>
          <a:custGeom>
            <a:avLst/>
            <a:gdLst/>
            <a:ahLst/>
            <a:cxnLst/>
            <a:rect r="r" b="b" t="t" l="l"/>
            <a:pathLst>
              <a:path h="8014538" w="3813084">
                <a:moveTo>
                  <a:pt x="0" y="0"/>
                </a:moveTo>
                <a:lnTo>
                  <a:pt x="3813084" y="0"/>
                </a:lnTo>
                <a:lnTo>
                  <a:pt x="3813084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507" t="-20242" r="-19003" b="-253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543201" y="4494744"/>
            <a:ext cx="1526785" cy="1135373"/>
          </a:xfrm>
          <a:custGeom>
            <a:avLst/>
            <a:gdLst/>
            <a:ahLst/>
            <a:cxnLst/>
            <a:rect r="r" b="b" t="t" l="l"/>
            <a:pathLst>
              <a:path h="1135373" w="1526785">
                <a:moveTo>
                  <a:pt x="0" y="0"/>
                </a:moveTo>
                <a:lnTo>
                  <a:pt x="1526785" y="0"/>
                </a:lnTo>
                <a:lnTo>
                  <a:pt x="1526785" y="1135373"/>
                </a:lnTo>
                <a:lnTo>
                  <a:pt x="0" y="1135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19186" y="4350091"/>
            <a:ext cx="1649629" cy="1424680"/>
          </a:xfrm>
          <a:custGeom>
            <a:avLst/>
            <a:gdLst/>
            <a:ahLst/>
            <a:cxnLst/>
            <a:rect r="r" b="b" t="t" l="l"/>
            <a:pathLst>
              <a:path h="1424680" w="1649629">
                <a:moveTo>
                  <a:pt x="0" y="0"/>
                </a:moveTo>
                <a:lnTo>
                  <a:pt x="1649628" y="0"/>
                </a:lnTo>
                <a:lnTo>
                  <a:pt x="1649628" y="1424680"/>
                </a:lnTo>
                <a:lnTo>
                  <a:pt x="0" y="1424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22243" y="4259999"/>
            <a:ext cx="1604863" cy="1604863"/>
          </a:xfrm>
          <a:custGeom>
            <a:avLst/>
            <a:gdLst/>
            <a:ahLst/>
            <a:cxnLst/>
            <a:rect r="r" b="b" t="t" l="l"/>
            <a:pathLst>
              <a:path h="1604863" w="1604863">
                <a:moveTo>
                  <a:pt x="0" y="0"/>
                </a:moveTo>
                <a:lnTo>
                  <a:pt x="1604863" y="0"/>
                </a:lnTo>
                <a:lnTo>
                  <a:pt x="1604863" y="1604863"/>
                </a:lnTo>
                <a:lnTo>
                  <a:pt x="0" y="16048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154027"/>
            <a:ext cx="2779714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FINISHED MOST OF THE 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154027"/>
            <a:ext cx="2779714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SOME SMALL FUNCTION ISN’T WORKING AT THE MOMENT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IMPROVE THE APP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@REALLYGREATSITE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WINTER 2030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19297" y="3524707"/>
            <a:ext cx="7849405" cy="874356"/>
            <a:chOff x="0" y="0"/>
            <a:chExt cx="10465873" cy="116580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DANG MINH DUY 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1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809625" y="4913454"/>
            <a:ext cx="7849405" cy="874356"/>
            <a:chOff x="0" y="0"/>
            <a:chExt cx="10465873" cy="11658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NGO HAI ANH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2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9409895" y="4913413"/>
            <a:ext cx="7849405" cy="874356"/>
            <a:chOff x="0" y="0"/>
            <a:chExt cx="10465873" cy="116580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NGUYEN PHUC KHANG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3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809625" y="6978346"/>
            <a:ext cx="7849405" cy="874356"/>
            <a:chOff x="0" y="0"/>
            <a:chExt cx="10465873" cy="116580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NGUYEN DUY HAI 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4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9408955" y="6978325"/>
            <a:ext cx="7850345" cy="874356"/>
            <a:chOff x="0" y="0"/>
            <a:chExt cx="10467126" cy="116580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5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577126" y="0"/>
              <a:ext cx="8890000" cy="1165808"/>
              <a:chOff x="0" y="0"/>
              <a:chExt cx="2126876" cy="27891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LA DUY ANH </a:t>
                </a: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GROUP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WINTER 2030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19928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617960" y="1136231"/>
            <a:ext cx="3823449" cy="8014538"/>
          </a:xfrm>
          <a:custGeom>
            <a:avLst/>
            <a:gdLst/>
            <a:ahLst/>
            <a:cxnLst/>
            <a:rect r="r" b="b" t="t" l="l"/>
            <a:pathLst>
              <a:path h="8014538" w="3823449">
                <a:moveTo>
                  <a:pt x="0" y="0"/>
                </a:moveTo>
                <a:lnTo>
                  <a:pt x="3823449" y="0"/>
                </a:lnTo>
                <a:lnTo>
                  <a:pt x="3823449" y="8014538"/>
                </a:lnTo>
                <a:lnTo>
                  <a:pt x="0" y="8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740" t="-21100" r="-21643" b="-674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6574" y="3317209"/>
            <a:ext cx="141327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406089" y="4776849"/>
            <a:ext cx="1801008" cy="1704204"/>
          </a:xfrm>
          <a:custGeom>
            <a:avLst/>
            <a:gdLst/>
            <a:ahLst/>
            <a:cxnLst/>
            <a:rect r="r" b="b" t="t" l="l"/>
            <a:pathLst>
              <a:path h="1704204" w="1801008">
                <a:moveTo>
                  <a:pt x="0" y="0"/>
                </a:moveTo>
                <a:lnTo>
                  <a:pt x="1801008" y="0"/>
                </a:lnTo>
                <a:lnTo>
                  <a:pt x="1801008" y="1704203"/>
                </a:lnTo>
                <a:lnTo>
                  <a:pt x="0" y="1704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71660" y="4736372"/>
            <a:ext cx="1744681" cy="1744681"/>
          </a:xfrm>
          <a:custGeom>
            <a:avLst/>
            <a:gdLst/>
            <a:ahLst/>
            <a:cxnLst/>
            <a:rect r="r" b="b" t="t" l="l"/>
            <a:pathLst>
              <a:path h="1744681" w="1744681">
                <a:moveTo>
                  <a:pt x="0" y="0"/>
                </a:moveTo>
                <a:lnTo>
                  <a:pt x="1744680" y="0"/>
                </a:lnTo>
                <a:lnTo>
                  <a:pt x="1744680" y="1744680"/>
                </a:lnTo>
                <a:lnTo>
                  <a:pt x="0" y="1744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88619" y="4889254"/>
            <a:ext cx="1836718" cy="1479393"/>
          </a:xfrm>
          <a:custGeom>
            <a:avLst/>
            <a:gdLst/>
            <a:ahLst/>
            <a:cxnLst/>
            <a:rect r="r" b="b" t="t" l="l"/>
            <a:pathLst>
              <a:path h="1479393" w="1836718">
                <a:moveTo>
                  <a:pt x="0" y="0"/>
                </a:moveTo>
                <a:lnTo>
                  <a:pt x="1836719" y="0"/>
                </a:lnTo>
                <a:lnTo>
                  <a:pt x="1836719" y="1479393"/>
                </a:lnTo>
                <a:lnTo>
                  <a:pt x="0" y="14793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50302" y="2646696"/>
            <a:ext cx="10787396" cy="3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main part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ACTIVITIES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FINAL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79846" y="1172999"/>
            <a:ext cx="3546915" cy="7530028"/>
            <a:chOff x="0" y="0"/>
            <a:chExt cx="1131436" cy="2402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796115" y="1172999"/>
            <a:ext cx="3546915" cy="7530028"/>
            <a:chOff x="0" y="0"/>
            <a:chExt cx="1131436" cy="24020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12385" y="1172999"/>
            <a:ext cx="3546915" cy="7530028"/>
            <a:chOff x="0" y="0"/>
            <a:chExt cx="1131436" cy="24020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113669" y="1790317"/>
            <a:ext cx="3079268" cy="6295392"/>
          </a:xfrm>
          <a:custGeom>
            <a:avLst/>
            <a:gdLst/>
            <a:ahLst/>
            <a:cxnLst/>
            <a:rect r="r" b="b" t="t" l="l"/>
            <a:pathLst>
              <a:path h="6295392" w="3079268">
                <a:moveTo>
                  <a:pt x="0" y="0"/>
                </a:moveTo>
                <a:lnTo>
                  <a:pt x="3079268" y="0"/>
                </a:lnTo>
                <a:lnTo>
                  <a:pt x="3079268" y="6295392"/>
                </a:lnTo>
                <a:lnTo>
                  <a:pt x="0" y="62953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842" t="-20755" r="-18490" b="-655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43230" y="1795088"/>
            <a:ext cx="3102224" cy="6290622"/>
          </a:xfrm>
          <a:custGeom>
            <a:avLst/>
            <a:gdLst/>
            <a:ahLst/>
            <a:cxnLst/>
            <a:rect r="r" b="b" t="t" l="l"/>
            <a:pathLst>
              <a:path h="6290622" w="3102224">
                <a:moveTo>
                  <a:pt x="0" y="0"/>
                </a:moveTo>
                <a:lnTo>
                  <a:pt x="3102225" y="0"/>
                </a:lnTo>
                <a:lnTo>
                  <a:pt x="3102225" y="6290621"/>
                </a:lnTo>
                <a:lnTo>
                  <a:pt x="0" y="6290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672" t="-22196" r="-19612" b="-5063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072693" y="1790317"/>
            <a:ext cx="2993760" cy="6295290"/>
          </a:xfrm>
          <a:custGeom>
            <a:avLst/>
            <a:gdLst/>
            <a:ahLst/>
            <a:cxnLst/>
            <a:rect r="r" b="b" t="t" l="l"/>
            <a:pathLst>
              <a:path h="6295290" w="2993760">
                <a:moveTo>
                  <a:pt x="0" y="0"/>
                </a:moveTo>
                <a:lnTo>
                  <a:pt x="2993760" y="0"/>
                </a:lnTo>
                <a:lnTo>
                  <a:pt x="2993760" y="6295290"/>
                </a:lnTo>
                <a:lnTo>
                  <a:pt x="0" y="629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62" t="-19089" r="-25324" b="-4777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09625" y="1947488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68998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268878" y="1151685"/>
            <a:ext cx="3819754" cy="7983630"/>
          </a:xfrm>
          <a:custGeom>
            <a:avLst/>
            <a:gdLst/>
            <a:ahLst/>
            <a:cxnLst/>
            <a:rect r="r" b="b" t="t" l="l"/>
            <a:pathLst>
              <a:path h="7983630" w="3819754">
                <a:moveTo>
                  <a:pt x="0" y="0"/>
                </a:moveTo>
                <a:lnTo>
                  <a:pt x="3819754" y="0"/>
                </a:lnTo>
                <a:lnTo>
                  <a:pt x="3819754" y="7983630"/>
                </a:lnTo>
                <a:lnTo>
                  <a:pt x="0" y="7983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075" t="-19375" r="-25981" b="-75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946072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434447"/>
            <a:ext cx="2900124" cy="287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Music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Movies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pictures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files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DAGRKntAotU</dc:identifier>
  <dcterms:modified xsi:type="dcterms:W3CDTF">2011-08-01T06:04:30Z</dcterms:modified>
  <cp:revision>1</cp:revision>
  <dc:title>Group</dc:title>
</cp:coreProperties>
</file>